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739988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9068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с переходом на северо-западный 7-12 м/с. Температура воздуха ночью 17-19, днем 23-25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мая.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-19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29495</TotalTime>
  <Words>533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4255</cp:revision>
  <cp:lastPrinted>2021-10-15T03:50:29Z</cp:lastPrinted>
  <dcterms:created xsi:type="dcterms:W3CDTF">2018-03-27T06:03:00Z</dcterms:created>
  <dcterms:modified xsi:type="dcterms:W3CDTF">2026-05-24T06:36:18Z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